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88640"/>
            <a:ext cx="6400800" cy="16002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МБОУ «СОШ п. Октябрьский </a:t>
            </a:r>
            <a:r>
              <a:rPr lang="ru-RU" dirty="0" err="1" smtClean="0">
                <a:solidFill>
                  <a:schemeClr val="tx1"/>
                </a:solidFill>
              </a:rPr>
              <a:t>Перелюбского</a:t>
            </a:r>
            <a:r>
              <a:rPr lang="ru-RU" dirty="0" smtClean="0">
                <a:solidFill>
                  <a:schemeClr val="tx1"/>
                </a:solidFill>
              </a:rPr>
              <a:t> муниципального района Саратовской области»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995078"/>
          </a:xfrm>
        </p:spPr>
        <p:txBody>
          <a:bodyPr>
            <a:normAutofit/>
          </a:bodyPr>
          <a:lstStyle/>
          <a:p>
            <a:r>
              <a:rPr lang="ru-RU" dirty="0" smtClean="0"/>
              <a:t>Безопасность на дорогах ради безопасности жизни.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Выставка рисунков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2373" y="1544217"/>
            <a:ext cx="6816011" cy="4549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Мой безопасный путь домой!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628800"/>
            <a:ext cx="6768752" cy="45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274638"/>
            <a:ext cx="7772400" cy="1425575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Сюжетно-ролевая игра «В стране правил дорожного движения» с викториной и выставкой рисунков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56992"/>
            <a:ext cx="426720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772816"/>
            <a:ext cx="426720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Практическое занятие «Знай правила движения, как таблицу умножения»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C:\Users\1\Pictures\2015-09-26\IMG_0773.JPG"/>
          <p:cNvPicPr/>
          <p:nvPr/>
        </p:nvPicPr>
        <p:blipFill>
          <a:blip r:embed="rId2" cstate="print"/>
          <a:srcRect t="20513"/>
          <a:stretch>
            <a:fillRect/>
          </a:stretch>
        </p:blipFill>
        <p:spPr bwMode="auto">
          <a:xfrm>
            <a:off x="1403648" y="2204864"/>
            <a:ext cx="6156449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kshi.ucoz.org/_nw/1/58655748.jpg"/>
          <p:cNvPicPr>
            <a:picLocks noChangeAspect="1" noChangeArrowheads="1"/>
          </p:cNvPicPr>
          <p:nvPr/>
        </p:nvPicPr>
        <p:blipFill>
          <a:blip r:embed="rId2" cstate="print"/>
          <a:srcRect l="4678" r="25150" b="20160"/>
          <a:stretch>
            <a:fillRect/>
          </a:stretch>
        </p:blipFill>
        <p:spPr bwMode="auto">
          <a:xfrm>
            <a:off x="1907703" y="1268760"/>
            <a:ext cx="5991291" cy="511256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5576" y="476672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Викторина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53</TotalTime>
  <Words>52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Безопасность на дорогах ради безопасности жизни. </vt:lpstr>
      <vt:lpstr>Выставка рисунков</vt:lpstr>
      <vt:lpstr>Мой безопасный путь домой!</vt:lpstr>
      <vt:lpstr>Сюжетно-ролевая игра «В стране правил дорожного движения» с викториной и выставкой рисунков</vt:lpstr>
      <vt:lpstr>Практическое занятие «Знай правила движения, как таблицу умножения»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на дорогах ради безопасности жизни. </dc:title>
  <dc:creator>zavuh</dc:creator>
  <cp:lastModifiedBy>Александра</cp:lastModifiedBy>
  <cp:revision>8</cp:revision>
  <dcterms:created xsi:type="dcterms:W3CDTF">2016-09-29T17:47:38Z</dcterms:created>
  <dcterms:modified xsi:type="dcterms:W3CDTF">2018-02-15T17:32:08Z</dcterms:modified>
</cp:coreProperties>
</file>